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49" r:id="rId2"/>
    <p:sldId id="436" r:id="rId3"/>
    <p:sldId id="418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375" r:id="rId19"/>
    <p:sldId id="376" r:id="rId20"/>
    <p:sldId id="377" r:id="rId21"/>
    <p:sldId id="346" r:id="rId22"/>
    <p:sldId id="462" r:id="rId23"/>
    <p:sldId id="337" r:id="rId24"/>
    <p:sldId id="335" r:id="rId25"/>
    <p:sldId id="336" r:id="rId26"/>
    <p:sldId id="338" r:id="rId27"/>
    <p:sldId id="339" r:id="rId28"/>
    <p:sldId id="340" r:id="rId29"/>
    <p:sldId id="341" r:id="rId30"/>
    <p:sldId id="343" r:id="rId31"/>
    <p:sldId id="342" r:id="rId32"/>
    <p:sldId id="344" r:id="rId33"/>
    <p:sldId id="345" r:id="rId34"/>
    <p:sldId id="38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00FF99"/>
    <a:srgbClr val="CCFF99"/>
    <a:srgbClr val="FF9933"/>
    <a:srgbClr val="660066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17" autoAdjust="0"/>
  </p:normalViewPr>
  <p:slideViewPr>
    <p:cSldViewPr snapToGrid="0">
      <p:cViewPr varScale="1">
        <p:scale>
          <a:sx n="74" d="100"/>
          <a:sy n="74" d="100"/>
        </p:scale>
        <p:origin x="13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8846CD9D-47FE-4C55-9A21-BCBC11992AF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1170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70E69D-5855-4546-9459-602732EACFCD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5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745391-0370-43CA-A613-CE4C7254E610}" type="slidenum">
              <a:rPr lang="zh-TW" altLang="en-US" smtClean="0"/>
              <a:pPr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3821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8B6DC1-4796-44E4-9BB9-35F418289E71}" type="slidenum">
              <a:rPr lang="zh-TW" altLang="en-US" smtClean="0"/>
              <a:pPr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644647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B9C5AC-7D02-4D19-8A54-A7C8F0F51F6B}" type="slidenum">
              <a:rPr lang="zh-TW" altLang="en-US" smtClean="0"/>
              <a:pPr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190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A71680-1DB2-4C58-B6A9-C8653FA22D4E}" type="slidenum">
              <a:rPr lang="zh-TW" altLang="en-US" smtClean="0"/>
              <a:pPr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15028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FDE56-5105-4541-AF94-EFDCA2CE47FD}" type="slidenum">
              <a:rPr lang="zh-TW" altLang="en-US" smtClean="0"/>
              <a:pPr>
                <a:spcBef>
                  <a:spcPct val="0"/>
                </a:spcBef>
              </a:pPr>
              <a:t>15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78280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26ADBE-17F9-4A6A-8042-D0F99EAF318D}" type="slidenum">
              <a:rPr lang="zh-TW" altLang="en-US" smtClean="0"/>
              <a:pPr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084683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9AE5D0-90FD-4742-981D-34C1415AA43A}" type="slidenum">
              <a:rPr lang="zh-TW" altLang="en-US" smtClean="0"/>
              <a:pPr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65678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E0B3D6-AA53-4C22-B392-B5B7F317BA15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645939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DE8D66-763D-4336-B7A5-7133F1ACE7E3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951651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842CD9-9B14-442B-A590-FE8C0BBF98FE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93417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C8A9B7-BB24-4129-942F-87358262A091}" type="slidenum">
              <a:rPr lang="zh-TW" altLang="en-US" smtClean="0"/>
              <a:pPr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93714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F8A6D2-7795-4944-B9DF-2F59ABB6313B}" type="slidenum">
              <a:rPr lang="zh-TW" altLang="en-US" smtClean="0"/>
              <a:pPr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74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868759-183B-4A2B-B25F-0E213FAF47CC}" type="slidenum">
              <a:rPr lang="zh-TW" altLang="en-US" smtClean="0"/>
              <a:pPr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94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CD35D4-E57A-460F-884F-2AB0018FEB76}" type="slidenum">
              <a:rPr lang="zh-TW" altLang="en-US" smtClean="0"/>
              <a:pPr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06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E574E1-444E-4BC2-8E81-04D206873D85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22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09C2A2-23EF-4FD8-B4B0-01220D32558F}" type="slidenum">
              <a:rPr lang="zh-TW" altLang="en-US" smtClean="0"/>
              <a:pPr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40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983BE7-91B7-48D8-9922-5204662A001E}" type="slidenum">
              <a:rPr lang="zh-TW" altLang="en-US" smtClean="0"/>
              <a:pPr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10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1D853D-BA09-484A-81E3-61700AD8DC11}" type="slidenum">
              <a:rPr lang="zh-TW" altLang="en-US" smtClean="0"/>
              <a:pPr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29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FF60A2-A571-4424-A17C-A9052EFED695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58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DE0188-C432-4B6B-B4E8-157F0362BF03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22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ED285B-254D-4F16-9A68-89EA0119180A}" type="slidenum">
              <a:rPr lang="zh-TW" altLang="en-US" smtClean="0"/>
              <a:pPr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3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2AE75C-E127-4499-80F5-33006DEE870A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707695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CFFA86-7216-4356-AC4E-6A468A083427}" type="slidenum">
              <a:rPr lang="zh-TW" altLang="en-US" smtClean="0"/>
              <a:pPr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44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36E1FA-4BBB-4F99-804F-74DB3B72239C}" type="slidenum">
              <a:rPr lang="zh-TW" altLang="en-US" smtClean="0"/>
              <a:pPr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6A7FFB-24B9-4A4D-AF79-C0E0FC3B3B78}" type="slidenum">
              <a:rPr lang="zh-TW" altLang="en-US" smtClean="0"/>
              <a:pPr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9985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9B9EA6-62EA-4AAB-B0B7-027C0E4ADB98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6021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CF80AC-1B21-433D-9367-7BEC28EDC36A}" type="slidenum">
              <a:rPr lang="zh-TW" altLang="en-US" smtClean="0"/>
              <a:pPr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2928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3DB43-DF55-469F-ACFF-47EF14A2B6CC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128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630A1D-8428-4EA6-B9D7-58484E2EC638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29255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CE72B9-B1BA-457E-B113-B0E02583D217}" type="slidenum">
              <a:rPr lang="zh-TW" altLang="en-US" smtClean="0"/>
              <a:pPr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14882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DA294E-85B3-4B8B-A1C1-E2D8349E9A9F}" type="slidenum">
              <a:rPr lang="zh-TW" altLang="en-US" smtClean="0"/>
              <a:pPr>
                <a:spcBef>
                  <a:spcPct val="0"/>
                </a:spcBef>
              </a:pPr>
              <a:t>10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03788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A3F2-BB2F-4FE3-8D8C-6AB527F706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54720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DB168-68EB-477B-967B-D8D9D369FD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6445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40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52FF-1CEF-4493-9405-02D66C18437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49292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08C5-68A1-4EF5-8A5D-047D7B522B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481795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FB2C-3887-476B-8BC4-4B4B5C15E89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88735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1EDE-A9F9-4450-9F54-4B56550B28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89853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F9CB6-1D44-4250-A3E3-626AE14307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00219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B363F-ACC0-487E-B6B3-08DF2FA0379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83632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3E9E-05F8-4D1F-8AAC-3E3384661A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880684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1D329AF-D403-40FB-86CF-DCFC6BF46E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17939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F3C54-5AC3-468C-8CA7-9622AE0CF7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08089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CA00A5-174F-4E4D-AEB6-8E95700134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2" r:id="rId2"/>
    <p:sldLayoutId id="2147483798" r:id="rId3"/>
    <p:sldLayoutId id="2147483793" r:id="rId4"/>
    <p:sldLayoutId id="2147483794" r:id="rId5"/>
    <p:sldLayoutId id="2147483795" r:id="rId6"/>
    <p:sldLayoutId id="2147483799" r:id="rId7"/>
    <p:sldLayoutId id="2147483800" r:id="rId8"/>
    <p:sldLayoutId id="2147483801" r:id="rId9"/>
    <p:sldLayoutId id="2147483796" r:id="rId10"/>
    <p:sldLayoutId id="2147483802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25513" y="906463"/>
            <a:ext cx="32623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48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第五課</a:t>
            </a:r>
          </a:p>
          <a:p>
            <a:pPr algn="ctr" eaLnBrk="1" hangingPunct="1"/>
            <a:endParaRPr lang="zh-TW" altLang="en-US" sz="4800" b="1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TW" altLang="en-US" sz="48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送什麼禮物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B38F74-7F63-4BE9-9202-63659414859E}" type="slidenum">
              <a:rPr lang="zh-TW" altLang="en-US" sz="1400" smtClean="0"/>
              <a:pPr/>
              <a:t>1</a:t>
            </a:fld>
            <a:endParaRPr lang="en-US" altLang="zh-TW" sz="1400" smtClean="0"/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4333875" y="2994025"/>
            <a:ext cx="4572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5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第五</a:t>
            </a:r>
            <a:r>
              <a:rPr lang="zh-CN" altLang="en-US" sz="5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课</a:t>
            </a:r>
            <a:endParaRPr lang="zh-TW" altLang="en-US" sz="54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endParaRPr lang="zh-TW" altLang="en-US" sz="54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 eaLnBrk="1" hangingPunct="1"/>
            <a:r>
              <a:rPr lang="zh-TW" altLang="en-US" sz="5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送什</a:t>
            </a:r>
            <a:r>
              <a:rPr lang="zh-CN" altLang="en-US" sz="5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么礼</a:t>
            </a:r>
            <a:r>
              <a:rPr lang="zh-TW" altLang="en-US" sz="54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071264-2236-440D-B07D-806E3D90E5CA}" type="slidenum">
              <a:rPr lang="zh-TW" altLang="en-US" sz="1400" smtClean="0"/>
              <a:pPr/>
              <a:t>10</a:t>
            </a:fld>
            <a:endParaRPr lang="en-US" altLang="zh-TW" sz="140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16088" y="1249363"/>
            <a:ext cx="6391275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幫忙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帮忙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60550" y="3313113"/>
            <a:ext cx="57245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幫助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帮助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1F7EED-9F52-4D65-B420-C5A2504FF61E}" type="slidenum">
              <a:rPr lang="zh-TW" altLang="en-US" sz="1400" smtClean="0"/>
              <a:pPr/>
              <a:t>11</a:t>
            </a:fld>
            <a:endParaRPr lang="en-US" altLang="zh-TW" sz="140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14500" y="1270000"/>
            <a:ext cx="4052888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b="1" u="none">
                <a:latin typeface="仿宋" panose="02010609060101010101" pitchFamily="49" charset="-122"/>
                <a:ea typeface="仿宋" panose="02010609060101010101" pitchFamily="49" charset="-122"/>
              </a:rPr>
              <a:t>背痛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30688" y="3625850"/>
            <a:ext cx="2646362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很痛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E54712-20E1-4BB4-A43F-A28412925B77}" type="slidenum">
              <a:rPr lang="zh-TW" altLang="en-US" sz="1400" smtClean="0"/>
              <a:pPr/>
              <a:t>12</a:t>
            </a:fld>
            <a:endParaRPr lang="en-US" altLang="zh-TW" sz="1400" smtClean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60525" y="1104900"/>
            <a:ext cx="264636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順便</a:t>
            </a:r>
            <a:endParaRPr lang="en-US" altLang="en-US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40250" y="3489325"/>
            <a:ext cx="26463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孝順</a:t>
            </a:r>
            <a:endParaRPr lang="en-US" altLang="en-US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3620F4-FE64-40D3-A2F2-C62DCB3650BE}" type="slidenum">
              <a:rPr lang="zh-TW" altLang="en-US" sz="1400" smtClean="0"/>
              <a:pPr/>
              <a:t>13</a:t>
            </a:fld>
            <a:endParaRPr lang="en-US" altLang="zh-TW" sz="140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76375" y="1081088"/>
            <a:ext cx="63404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勞作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劳作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165475" y="3378200"/>
            <a:ext cx="26463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工作</a:t>
            </a:r>
            <a:endParaRPr lang="en-US" altLang="zh-TW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6F0D59-C92E-472B-B169-9E5A5E4C31D9}" type="slidenum">
              <a:rPr lang="zh-TW" altLang="en-US" sz="1400" smtClean="0"/>
              <a:pPr/>
              <a:t>14</a:t>
            </a:fld>
            <a:endParaRPr lang="en-US" altLang="zh-TW" sz="140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43063" y="1390650"/>
            <a:ext cx="2646362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破布</a:t>
            </a:r>
            <a:endParaRPr lang="en-US" altLang="zh-TW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78375" y="3598863"/>
            <a:ext cx="264636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破了</a:t>
            </a:r>
            <a:endParaRPr lang="en-US" altLang="zh-TW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65E3A-CE0D-4CFC-A868-4D91BA2DFFDE}" type="slidenum">
              <a:rPr lang="zh-TW" altLang="en-US" sz="1400" smtClean="0"/>
              <a:pPr/>
              <a:t>15</a:t>
            </a:fld>
            <a:endParaRPr lang="en-US" altLang="zh-TW" sz="140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71600" y="608013"/>
            <a:ext cx="57245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廢紙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废纸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87550" y="2759075"/>
            <a:ext cx="5108575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廢物利用</a:t>
            </a:r>
            <a:endParaRPr lang="en-US" altLang="zh-TW" sz="96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废物利用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D9EED0-0687-4532-AD79-2650949AB8C5}" type="slidenum">
              <a:rPr lang="zh-TW" altLang="en-US" sz="1400" smtClean="0"/>
              <a:pPr/>
              <a:t>16</a:t>
            </a:fld>
            <a:endParaRPr lang="en-US" altLang="zh-TW" sz="140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49475" y="1279525"/>
            <a:ext cx="51085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有效期限</a:t>
            </a:r>
            <a:endParaRPr lang="en-US" altLang="zh-TW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73413" y="3646488"/>
            <a:ext cx="2646362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效果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852944-F53E-417E-BB60-2AC5EB97168A}" type="slidenum">
              <a:rPr lang="zh-TW" altLang="en-US" sz="1400" smtClean="0"/>
              <a:pPr/>
              <a:t>17</a:t>
            </a:fld>
            <a:endParaRPr lang="en-US" altLang="zh-TW" sz="140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87675" y="1281113"/>
            <a:ext cx="3048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公司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95400" y="3606800"/>
            <a:ext cx="572611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司機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司机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73050"/>
            <a:ext cx="8316912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E5C8FC-C0C0-4676-ACB7-E119EE4FB9D2}" type="slidenum">
              <a:rPr lang="zh-TW" altLang="en-US" sz="1400" smtClean="0"/>
              <a:pPr/>
              <a:t>18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09575"/>
            <a:ext cx="8221662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E83921-E614-4B98-8B6E-C03194C75A0F}" type="slidenum">
              <a:rPr lang="zh-TW" altLang="en-US" sz="1400" smtClean="0"/>
              <a:pPr/>
              <a:t>19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C58E5-59CB-4B0C-B98C-86D50156BEB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1267" name="文本框 2"/>
          <p:cNvSpPr txBox="1">
            <a:spLocks noChangeArrowheads="1"/>
          </p:cNvSpPr>
          <p:nvPr/>
        </p:nvSpPr>
        <p:spPr bwMode="auto">
          <a:xfrm>
            <a:off x="2895600" y="1066800"/>
            <a:ext cx="2646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词组复习</a:t>
            </a:r>
            <a:endParaRPr lang="en-US" altLang="en-US" sz="4800" u="none">
              <a:solidFill>
                <a:srgbClr val="0070C0"/>
              </a:solidFill>
            </a:endParaRPr>
          </a:p>
        </p:txBody>
      </p:sp>
      <p:pic>
        <p:nvPicPr>
          <p:cNvPr id="11268" name="Picture 2" descr="考试复习免抠素材免费下载_觅元素51yuansu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b="11821"/>
          <a:stretch>
            <a:fillRect/>
          </a:stretch>
        </p:blipFill>
        <p:spPr bwMode="auto">
          <a:xfrm>
            <a:off x="762000" y="2819400"/>
            <a:ext cx="32480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  <p:sp>
        <p:nvSpPr>
          <p:cNvPr id="11270" name="矩形 4"/>
          <p:cNvSpPr>
            <a:spLocks noChangeArrowheads="1"/>
          </p:cNvSpPr>
          <p:nvPr/>
        </p:nvSpPr>
        <p:spPr bwMode="auto">
          <a:xfrm>
            <a:off x="5292725" y="2590800"/>
            <a:ext cx="283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4800" u="none">
                <a:solidFill>
                  <a:srgbClr val="C00000"/>
                </a:solidFill>
                <a:latin typeface="inherit"/>
              </a:rPr>
              <a:t>詞組複習</a:t>
            </a:r>
            <a:r>
              <a:rPr lang="zh-TW" altLang="en-US" sz="5400" u="none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11150"/>
            <a:ext cx="8093075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37F03-A1B3-4944-8D60-9066E26FB22E}" type="slidenum">
              <a:rPr lang="zh-TW" altLang="en-US" sz="1400" smtClean="0"/>
              <a:pPr/>
              <a:t>20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930275" y="536575"/>
            <a:ext cx="65960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72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algn="ctr" eaLnBrk="1" hangingPunct="1"/>
            <a:r>
              <a:rPr lang="zh-TW" altLang="en-US" sz="7200" b="1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蔡倫造紙的故事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D2AA46-A5EB-434F-ACB5-233FFA47C66E}" type="slidenum">
              <a:rPr lang="zh-TW" altLang="en-US" sz="1400" smtClean="0"/>
              <a:pPr/>
              <a:t>21</a:t>
            </a:fld>
            <a:endParaRPr lang="en-US" altLang="zh-TW" sz="1400" smtClean="0"/>
          </a:p>
        </p:txBody>
      </p:sp>
      <p:sp>
        <p:nvSpPr>
          <p:cNvPr id="50180" name="矩形 1"/>
          <p:cNvSpPr>
            <a:spLocks noChangeArrowheads="1"/>
          </p:cNvSpPr>
          <p:nvPr/>
        </p:nvSpPr>
        <p:spPr bwMode="auto">
          <a:xfrm>
            <a:off x="806450" y="3919538"/>
            <a:ext cx="68437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algn="ctr" eaLnBrk="1" hangingPunct="1"/>
            <a:r>
              <a:rPr lang="zh-TW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蔡</a:t>
            </a:r>
            <a:r>
              <a:rPr lang="zh-CN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伦</a:t>
            </a:r>
            <a:r>
              <a:rPr lang="zh-TW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造</a:t>
            </a:r>
            <a:r>
              <a:rPr lang="zh-CN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纸</a:t>
            </a:r>
            <a:r>
              <a:rPr lang="zh-TW" altLang="en-US" sz="60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的故事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蔡倫造紙 普通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838200"/>
            <a:ext cx="726925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73050"/>
            <a:ext cx="6910388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7AC9FA-822E-42EF-A26B-12940F40C253}" type="slidenum">
              <a:rPr lang="zh-TW" altLang="en-US" sz="1400" smtClean="0"/>
              <a:pPr/>
              <a:t>23</a:t>
            </a:fld>
            <a:endParaRPr lang="en-US" altLang="zh-TW" sz="1400" smtClean="0"/>
          </a:p>
        </p:txBody>
      </p:sp>
      <p:sp>
        <p:nvSpPr>
          <p:cNvPr id="53252" name="文本框 1"/>
          <p:cNvSpPr txBox="1">
            <a:spLocks noChangeArrowheads="1"/>
          </p:cNvSpPr>
          <p:nvPr/>
        </p:nvSpPr>
        <p:spPr bwMode="auto">
          <a:xfrm>
            <a:off x="0" y="5553075"/>
            <a:ext cx="9636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上古时候，中国人把</a:t>
            </a:r>
            <a:r>
              <a:rPr lang="en-US" altLang="zh-CN" sz="2800" u="none">
                <a:solidFill>
                  <a:srgbClr val="0070C0"/>
                </a:solidFill>
              </a:rPr>
              <a:t>__________</a:t>
            </a:r>
            <a:r>
              <a:rPr lang="zh-CN" altLang="en-US" sz="2800" u="none">
                <a:solidFill>
                  <a:srgbClr val="0070C0"/>
                </a:solidFill>
              </a:rPr>
              <a:t>记在</a:t>
            </a:r>
            <a:r>
              <a:rPr lang="en-US" altLang="zh-CN" sz="2800" u="none">
                <a:solidFill>
                  <a:srgbClr val="0070C0"/>
                </a:solidFill>
              </a:rPr>
              <a:t>______,</a:t>
            </a:r>
            <a:r>
              <a:rPr lang="zh-CN" altLang="en-US" sz="2800" u="none">
                <a:solidFill>
                  <a:srgbClr val="0070C0"/>
                </a:solidFill>
              </a:rPr>
              <a:t>很不方便。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TW" altLang="en-US" sz="2800" u="none">
                <a:solidFill>
                  <a:srgbClr val="FF0000"/>
                </a:solidFill>
                <a:latin typeface="inherit"/>
              </a:rPr>
              <a:t>上古時候，中國人把</a:t>
            </a:r>
            <a:r>
              <a:rPr lang="en-US" altLang="zh-TW" sz="2800" u="none">
                <a:solidFill>
                  <a:srgbClr val="FF0000"/>
                </a:solidFill>
                <a:latin typeface="inherit"/>
              </a:rPr>
              <a:t>____________</a:t>
            </a:r>
            <a:r>
              <a:rPr lang="zh-TW" altLang="en-US" sz="2800" u="none">
                <a:solidFill>
                  <a:srgbClr val="FF0000"/>
                </a:solidFill>
                <a:latin typeface="inherit"/>
              </a:rPr>
              <a:t>記在</a:t>
            </a:r>
            <a:r>
              <a:rPr lang="en-US" altLang="zh-TW" sz="2800" u="none">
                <a:solidFill>
                  <a:srgbClr val="FF0000"/>
                </a:solidFill>
                <a:latin typeface="inherit"/>
              </a:rPr>
              <a:t>______,</a:t>
            </a:r>
            <a:r>
              <a:rPr lang="zh-TW" altLang="en-US" sz="2800" u="none">
                <a:solidFill>
                  <a:srgbClr val="FF0000"/>
                </a:solidFill>
                <a:latin typeface="inherit"/>
              </a:rPr>
              <a:t>很不方便。</a:t>
            </a:r>
            <a:r>
              <a:rPr lang="zh-TW" altLang="en-US" sz="2800" u="none">
                <a:solidFill>
                  <a:srgbClr val="FF0000"/>
                </a:solidFill>
              </a:rPr>
              <a:t> </a:t>
            </a:r>
          </a:p>
          <a:p>
            <a:endParaRPr lang="en-US" altLang="en-US" sz="2800" u="none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0"/>
            <a:ext cx="67564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0AC21D-1CF4-4B82-83A2-DBD01CC21503}" type="slidenum">
              <a:rPr lang="zh-TW" altLang="en-US" sz="1400" smtClean="0"/>
              <a:pPr/>
              <a:t>24</a:t>
            </a:fld>
            <a:endParaRPr lang="en-US" altLang="zh-TW" sz="1400" smtClean="0"/>
          </a:p>
        </p:txBody>
      </p:sp>
      <p:sp>
        <p:nvSpPr>
          <p:cNvPr id="2" name="文本框 1"/>
          <p:cNvSpPr txBox="1"/>
          <p:nvPr/>
        </p:nvSpPr>
        <p:spPr>
          <a:xfrm>
            <a:off x="0" y="5721350"/>
            <a:ext cx="9431338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u="none" dirty="0"/>
              <a:t>中国人把</a:t>
            </a:r>
            <a:r>
              <a:rPr lang="en-US" altLang="zh-CN" sz="2800" u="none" dirty="0"/>
              <a:t>_____</a:t>
            </a:r>
            <a:r>
              <a:rPr lang="zh-CN" altLang="en-US" sz="2800" u="none" dirty="0"/>
              <a:t>，叫做造册。“册”是象形字，就是把</a:t>
            </a:r>
            <a:r>
              <a:rPr lang="en-US" altLang="zh-CN" sz="2800" u="none" dirty="0"/>
              <a:t>____</a:t>
            </a:r>
            <a:r>
              <a:rPr lang="zh-CN" altLang="en-US" sz="2800" u="none" dirty="0"/>
              <a:t>。</a:t>
            </a:r>
            <a:endParaRPr lang="en-US" altLang="zh-CN" sz="2800" u="none" dirty="0"/>
          </a:p>
          <a:p>
            <a:pPr>
              <a:defRPr/>
            </a:pP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中國人把</a:t>
            </a:r>
            <a:r>
              <a:rPr lang="en-US" altLang="zh-TW" sz="2800" u="none" dirty="0">
                <a:solidFill>
                  <a:srgbClr val="C00000"/>
                </a:solidFill>
                <a:latin typeface="inherit"/>
              </a:rPr>
              <a:t>_____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，叫做造冊。 </a:t>
            </a:r>
            <a:r>
              <a:rPr lang="zh-TW" altLang="en-US" sz="2800" u="none" dirty="0">
                <a:solidFill>
                  <a:srgbClr val="C00000"/>
                </a:solidFill>
              </a:rPr>
              <a:t>“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冊</a:t>
            </a:r>
            <a:r>
              <a:rPr lang="zh-TW" altLang="en-US" sz="2800" u="none" dirty="0">
                <a:solidFill>
                  <a:srgbClr val="C00000"/>
                </a:solidFill>
              </a:rPr>
              <a:t>”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是像形字，就是把</a:t>
            </a:r>
            <a:r>
              <a:rPr lang="en-US" altLang="zh-TW" sz="2800" u="none" dirty="0">
                <a:solidFill>
                  <a:srgbClr val="C00000"/>
                </a:solidFill>
                <a:latin typeface="inherit"/>
              </a:rPr>
              <a:t>____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1050" u="none" dirty="0">
                <a:solidFill>
                  <a:srgbClr val="C00000"/>
                </a:solidFill>
              </a:rPr>
              <a:t> </a:t>
            </a:r>
            <a:endParaRPr lang="zh-TW" altLang="en-US" sz="2800" u="none" dirty="0">
              <a:solidFill>
                <a:srgbClr val="C00000"/>
              </a:solidFill>
            </a:endParaRPr>
          </a:p>
          <a:p>
            <a:pPr>
              <a:defRPr/>
            </a:pPr>
            <a:endParaRPr lang="en-US" sz="2800" u="none" dirty="0"/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04788"/>
            <a:ext cx="6843713" cy="487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21F63B-9A88-4C96-938C-E2DAA984CDF3}" type="slidenum">
              <a:rPr lang="zh-TW" altLang="en-US" sz="1400" smtClean="0"/>
              <a:pPr/>
              <a:t>25</a:t>
            </a:fld>
            <a:endParaRPr lang="en-US" altLang="zh-TW" sz="1400" smtClean="0"/>
          </a:p>
        </p:txBody>
      </p:sp>
      <p:sp>
        <p:nvSpPr>
          <p:cNvPr id="57348" name="文本框 1"/>
          <p:cNvSpPr txBox="1">
            <a:spLocks noChangeArrowheads="1"/>
          </p:cNvSpPr>
          <p:nvPr/>
        </p:nvSpPr>
        <p:spPr bwMode="auto">
          <a:xfrm>
            <a:off x="0" y="5527675"/>
            <a:ext cx="93599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/>
              <a:t>人们把字</a:t>
            </a:r>
            <a:r>
              <a:rPr lang="en-US" altLang="zh-CN" sz="2800" u="none"/>
              <a:t>_______,</a:t>
            </a:r>
            <a:r>
              <a:rPr lang="zh-CN" altLang="en-US" sz="2800" u="none"/>
              <a:t>一部书就要</a:t>
            </a:r>
            <a:r>
              <a:rPr lang="en-US" altLang="zh-CN" sz="2800" u="none"/>
              <a:t>_______</a:t>
            </a:r>
            <a:r>
              <a:rPr lang="zh-CN" altLang="en-US" sz="2800" u="none"/>
              <a:t>，所以</a:t>
            </a:r>
            <a:r>
              <a:rPr lang="en-US" altLang="zh-CN" sz="2800" u="none"/>
              <a:t>________</a:t>
            </a:r>
            <a:r>
              <a:rPr lang="zh-CN" altLang="en-US" sz="2800" u="none"/>
              <a:t>。</a:t>
            </a:r>
            <a:endParaRPr lang="en-US" altLang="zh-CN" sz="2800" u="none"/>
          </a:p>
          <a:p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人們把字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_______,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一部書就要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，所以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_________</a:t>
            </a:r>
            <a:r>
              <a:rPr lang="zh-TW" altLang="en-US" sz="4000" u="none">
                <a:solidFill>
                  <a:srgbClr val="C00000"/>
                </a:solidFill>
              </a:rPr>
              <a:t> </a:t>
            </a:r>
            <a:r>
              <a:rPr lang="zh-CN" altLang="en-US" sz="2800" u="none">
                <a:solidFill>
                  <a:srgbClr val="C00000"/>
                </a:solidFill>
              </a:rPr>
              <a:t>。</a:t>
            </a:r>
            <a:endParaRPr lang="zh-TW" altLang="en-US" sz="2800" u="none">
              <a:solidFill>
                <a:srgbClr val="C00000"/>
              </a:solidFill>
            </a:endParaRPr>
          </a:p>
          <a:p>
            <a:endParaRPr lang="en-US" altLang="en-US" sz="2800" u="none">
              <a:solidFill>
                <a:srgbClr val="C00000"/>
              </a:solidFill>
            </a:endParaRP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219075"/>
            <a:ext cx="6799262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5797E3-5644-40E2-8D55-8B97906DED48}" type="slidenum">
              <a:rPr lang="zh-TW" altLang="en-US" sz="1400" smtClean="0"/>
              <a:pPr/>
              <a:t>26</a:t>
            </a:fld>
            <a:endParaRPr lang="en-US" altLang="zh-TW" sz="1400" smtClean="0"/>
          </a:p>
        </p:txBody>
      </p:sp>
      <p:sp>
        <p:nvSpPr>
          <p:cNvPr id="59396" name="文本框 1"/>
          <p:cNvSpPr txBox="1">
            <a:spLocks noChangeArrowheads="1"/>
          </p:cNvSpPr>
          <p:nvPr/>
        </p:nvSpPr>
        <p:spPr bwMode="auto">
          <a:xfrm>
            <a:off x="204788" y="5767388"/>
            <a:ext cx="9136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到了公元</a:t>
            </a:r>
            <a:r>
              <a:rPr lang="en-US" altLang="zh-CN" sz="2800" u="none">
                <a:solidFill>
                  <a:srgbClr val="0070C0"/>
                </a:solidFill>
              </a:rPr>
              <a:t>100</a:t>
            </a:r>
            <a:r>
              <a:rPr lang="zh-CN" altLang="en-US" sz="2800" u="none">
                <a:solidFill>
                  <a:srgbClr val="0070C0"/>
                </a:solidFill>
              </a:rPr>
              <a:t>年，有一位官员叫</a:t>
            </a:r>
            <a:r>
              <a:rPr lang="en-US" altLang="zh-CN" sz="2800" u="none">
                <a:solidFill>
                  <a:srgbClr val="0070C0"/>
                </a:solidFill>
              </a:rPr>
              <a:t>____</a:t>
            </a:r>
            <a:r>
              <a:rPr lang="zh-CN" altLang="en-US" sz="2800" u="none">
                <a:solidFill>
                  <a:srgbClr val="0070C0"/>
                </a:solidFill>
              </a:rPr>
              <a:t>。他把</a:t>
            </a:r>
            <a:r>
              <a:rPr lang="en-US" altLang="zh-CN" sz="2800" u="none">
                <a:solidFill>
                  <a:srgbClr val="0070C0"/>
                </a:solidFill>
              </a:rPr>
              <a:t>_________</a:t>
            </a:r>
            <a:r>
              <a:rPr lang="zh-CN" altLang="en-US" sz="2800" u="none">
                <a:solidFill>
                  <a:srgbClr val="0070C0"/>
                </a:solidFill>
              </a:rPr>
              <a:t>。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到了公元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100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年，有一位官員叫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。他把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__________</a:t>
            </a:r>
            <a:r>
              <a:rPr lang="zh-CN" altLang="en-US" sz="2800" u="none">
                <a:solidFill>
                  <a:srgbClr val="C00000"/>
                </a:solidFill>
                <a:latin typeface="inherit"/>
              </a:rPr>
              <a:t>。</a:t>
            </a:r>
            <a:endParaRPr lang="en-US" altLang="en-US" sz="2800" u="none">
              <a:solidFill>
                <a:srgbClr val="C00000"/>
              </a:solidFill>
            </a:endParaRP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0" y="107950"/>
            <a:ext cx="26035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>
                <a:solidFill>
                  <a:srgbClr val="202124"/>
                </a:solidFill>
                <a:latin typeface="inherit"/>
              </a:rPr>
              <a:t>。</a:t>
            </a:r>
            <a:r>
              <a:rPr lang="zh-TW" altLang="en-US" sz="800"/>
              <a:t> 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204788"/>
            <a:ext cx="6799262" cy="4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487E82-D65D-4CD6-8224-E97116B0AF7C}" type="slidenum">
              <a:rPr lang="zh-TW" altLang="en-US" sz="1400" smtClean="0"/>
              <a:pPr/>
              <a:t>27</a:t>
            </a:fld>
            <a:endParaRPr lang="en-US" altLang="zh-TW" sz="1400" smtClean="0"/>
          </a:p>
        </p:txBody>
      </p:sp>
      <p:sp>
        <p:nvSpPr>
          <p:cNvPr id="61444" name="文本框 1"/>
          <p:cNvSpPr txBox="1">
            <a:spLocks noChangeArrowheads="1"/>
          </p:cNvSpPr>
          <p:nvPr/>
        </p:nvSpPr>
        <p:spPr bwMode="auto">
          <a:xfrm>
            <a:off x="0" y="5472113"/>
            <a:ext cx="896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000" u="none">
                <a:solidFill>
                  <a:srgbClr val="0070C0"/>
                </a:solidFill>
              </a:rPr>
              <a:t>再用长方形的网子把</a:t>
            </a:r>
            <a:r>
              <a:rPr lang="en-US" altLang="zh-CN" sz="2000" u="none">
                <a:solidFill>
                  <a:srgbClr val="0070C0"/>
                </a:solidFill>
              </a:rPr>
              <a:t>____,</a:t>
            </a:r>
            <a:r>
              <a:rPr lang="zh-CN" altLang="en-US" sz="2000" u="none">
                <a:solidFill>
                  <a:srgbClr val="0070C0"/>
                </a:solidFill>
              </a:rPr>
              <a:t>然后再</a:t>
            </a:r>
            <a:r>
              <a:rPr lang="en-US" altLang="zh-CN" sz="2000" u="none">
                <a:solidFill>
                  <a:srgbClr val="0070C0"/>
                </a:solidFill>
              </a:rPr>
              <a:t>_____,</a:t>
            </a:r>
            <a:r>
              <a:rPr lang="zh-CN" altLang="en-US" sz="2000" u="none">
                <a:solidFill>
                  <a:srgbClr val="0070C0"/>
                </a:solidFill>
              </a:rPr>
              <a:t>就成</a:t>
            </a:r>
            <a:r>
              <a:rPr lang="en-US" altLang="zh-CN" sz="2000" u="none">
                <a:solidFill>
                  <a:srgbClr val="0070C0"/>
                </a:solidFill>
              </a:rPr>
              <a:t>________</a:t>
            </a:r>
            <a:r>
              <a:rPr lang="zh-CN" altLang="en-US" sz="2000" u="none">
                <a:solidFill>
                  <a:srgbClr val="0070C0"/>
                </a:solidFill>
              </a:rPr>
              <a:t>。纸的发明，使</a:t>
            </a:r>
            <a:r>
              <a:rPr lang="en-US" altLang="zh-CN" sz="2000" u="none">
                <a:solidFill>
                  <a:srgbClr val="0070C0"/>
                </a:solidFill>
              </a:rPr>
              <a:t>____</a:t>
            </a:r>
            <a:r>
              <a:rPr lang="zh-CN" altLang="en-US" sz="2000" u="none">
                <a:solidFill>
                  <a:srgbClr val="0070C0"/>
                </a:solidFill>
              </a:rPr>
              <a:t>。</a:t>
            </a:r>
            <a:endParaRPr lang="en-US" altLang="zh-CN" sz="2000" u="none">
              <a:solidFill>
                <a:srgbClr val="0070C0"/>
              </a:solidFill>
            </a:endParaRPr>
          </a:p>
          <a:p>
            <a:r>
              <a:rPr lang="zh-TW" altLang="en-US" sz="2000" u="none">
                <a:solidFill>
                  <a:srgbClr val="C00000"/>
                </a:solidFill>
                <a:latin typeface="inherit"/>
              </a:rPr>
              <a:t>再用長方形的網子把</a:t>
            </a:r>
            <a:r>
              <a:rPr lang="en-US" altLang="zh-TW" sz="2000" u="none">
                <a:solidFill>
                  <a:srgbClr val="C00000"/>
                </a:solidFill>
                <a:latin typeface="inherit"/>
              </a:rPr>
              <a:t>____,</a:t>
            </a:r>
            <a:r>
              <a:rPr lang="zh-TW" altLang="en-US" sz="2000" u="none">
                <a:solidFill>
                  <a:srgbClr val="C00000"/>
                </a:solidFill>
                <a:latin typeface="inherit"/>
              </a:rPr>
              <a:t>然後再</a:t>
            </a:r>
            <a:r>
              <a:rPr lang="en-US" altLang="zh-TW" sz="2000" u="none">
                <a:solidFill>
                  <a:srgbClr val="C00000"/>
                </a:solidFill>
                <a:latin typeface="inherit"/>
              </a:rPr>
              <a:t>_____,</a:t>
            </a:r>
            <a:r>
              <a:rPr lang="zh-TW" altLang="en-US" sz="2000" u="none">
                <a:solidFill>
                  <a:srgbClr val="C00000"/>
                </a:solidFill>
                <a:latin typeface="inherit"/>
              </a:rPr>
              <a:t>就成</a:t>
            </a:r>
            <a:r>
              <a:rPr lang="en-US" altLang="zh-TW" sz="2000" u="none">
                <a:solidFill>
                  <a:srgbClr val="C00000"/>
                </a:solidFill>
                <a:latin typeface="inherit"/>
              </a:rPr>
              <a:t>________</a:t>
            </a:r>
            <a:r>
              <a:rPr lang="zh-TW" altLang="en-US" sz="2000" u="none">
                <a:solidFill>
                  <a:srgbClr val="C00000"/>
                </a:solidFill>
                <a:latin typeface="inherit"/>
              </a:rPr>
              <a:t>。紙的發明，使</a:t>
            </a:r>
            <a:r>
              <a:rPr lang="en-US" altLang="zh-TW" sz="2000" u="none">
                <a:solidFill>
                  <a:srgbClr val="C00000"/>
                </a:solidFill>
                <a:latin typeface="inherit"/>
              </a:rPr>
              <a:t>____</a:t>
            </a:r>
            <a:r>
              <a:rPr lang="zh-TW" altLang="en-US" sz="20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900" u="none">
                <a:solidFill>
                  <a:srgbClr val="C00000"/>
                </a:solidFill>
              </a:rPr>
              <a:t> </a:t>
            </a:r>
            <a:endParaRPr lang="zh-TW" altLang="en-US" sz="2000" u="none">
              <a:solidFill>
                <a:srgbClr val="C00000"/>
              </a:solidFill>
            </a:endParaRPr>
          </a:p>
          <a:p>
            <a:endParaRPr lang="en-US" altLang="en-US" sz="2000" u="none"/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6063"/>
            <a:ext cx="7646988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254637-449D-4E14-BA37-092C4883EAC1}" type="slidenum">
              <a:rPr lang="zh-TW" altLang="en-US" sz="1400" smtClean="0"/>
              <a:pPr/>
              <a:t>28</a:t>
            </a:fld>
            <a:endParaRPr lang="en-US" altLang="zh-TW" sz="1400" smtClean="0"/>
          </a:p>
        </p:txBody>
      </p:sp>
      <p:sp>
        <p:nvSpPr>
          <p:cNvPr id="63492" name="文本框 1"/>
          <p:cNvSpPr txBox="1">
            <a:spLocks noChangeArrowheads="1"/>
          </p:cNvSpPr>
          <p:nvPr/>
        </p:nvSpPr>
        <p:spPr bwMode="auto">
          <a:xfrm>
            <a:off x="261938" y="5287963"/>
            <a:ext cx="912018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纸不但可以</a:t>
            </a:r>
            <a:r>
              <a:rPr lang="en-US" altLang="zh-CN" sz="3200" u="none">
                <a:solidFill>
                  <a:srgbClr val="0070C0"/>
                </a:solidFill>
              </a:rPr>
              <a:t>_________,</a:t>
            </a:r>
            <a:r>
              <a:rPr lang="zh-CN" altLang="en-US" sz="3200" u="none">
                <a:solidFill>
                  <a:srgbClr val="0070C0"/>
                </a:solidFill>
              </a:rPr>
              <a:t>还可以</a:t>
            </a:r>
            <a:r>
              <a:rPr lang="en-US" altLang="zh-CN" sz="3200" u="none">
                <a:solidFill>
                  <a:srgbClr val="0070C0"/>
                </a:solidFill>
              </a:rPr>
              <a:t>____________</a:t>
            </a:r>
            <a:r>
              <a:rPr lang="zh-CN" altLang="en-US" sz="3200" u="none">
                <a:solidFill>
                  <a:srgbClr val="0070C0"/>
                </a:solidFill>
              </a:rPr>
              <a:t>。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紙不但可以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__________,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還可以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_____________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3200" u="none">
                <a:solidFill>
                  <a:srgbClr val="C00000"/>
                </a:solidFill>
              </a:rPr>
              <a:t> </a:t>
            </a:r>
          </a:p>
          <a:p>
            <a:endParaRPr lang="en-US" altLang="en-US" u="none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422275"/>
            <a:ext cx="7875588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CBB5AE-644D-49A4-9268-69B800453C12}" type="slidenum">
              <a:rPr lang="zh-TW" altLang="en-US" sz="1400" smtClean="0"/>
              <a:pPr/>
              <a:t>29</a:t>
            </a:fld>
            <a:endParaRPr lang="en-US" altLang="zh-TW" sz="1400" smtClean="0"/>
          </a:p>
        </p:txBody>
      </p:sp>
      <p:sp>
        <p:nvSpPr>
          <p:cNvPr id="65540" name="文本框 2"/>
          <p:cNvSpPr txBox="1">
            <a:spLocks noChangeArrowheads="1"/>
          </p:cNvSpPr>
          <p:nvPr/>
        </p:nvSpPr>
        <p:spPr bwMode="auto">
          <a:xfrm>
            <a:off x="0" y="5075238"/>
            <a:ext cx="9799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六百年后，中国造纸技术经过</a:t>
            </a:r>
            <a:r>
              <a:rPr lang="en-US" altLang="zh-CN" sz="2800" u="none">
                <a:solidFill>
                  <a:srgbClr val="0070C0"/>
                </a:solidFill>
              </a:rPr>
              <a:t>_______</a:t>
            </a:r>
            <a:r>
              <a:rPr lang="zh-CN" altLang="en-US" sz="2800" u="none">
                <a:solidFill>
                  <a:srgbClr val="0070C0"/>
                </a:solidFill>
              </a:rPr>
              <a:t>传到了</a:t>
            </a:r>
            <a:r>
              <a:rPr lang="en-US" altLang="zh-CN" sz="2800" u="none">
                <a:solidFill>
                  <a:srgbClr val="0070C0"/>
                </a:solidFill>
              </a:rPr>
              <a:t>_________</a:t>
            </a:r>
            <a:r>
              <a:rPr lang="zh-CN" altLang="en-US" sz="2800" u="none">
                <a:solidFill>
                  <a:srgbClr val="0070C0"/>
                </a:solidFill>
              </a:rPr>
              <a:t>。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六百年後，中國造紙技術經過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________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傳到了</a:t>
            </a:r>
            <a:r>
              <a:rPr lang="en-US" altLang="zh-TW" sz="2800" u="none">
                <a:solidFill>
                  <a:srgbClr val="C00000"/>
                </a:solidFill>
                <a:latin typeface="inherit"/>
              </a:rPr>
              <a:t>__________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2800" u="none">
                <a:solidFill>
                  <a:srgbClr val="C00000"/>
                </a:solidFill>
              </a:rPr>
              <a:t> </a:t>
            </a:r>
          </a:p>
          <a:p>
            <a:endParaRPr lang="en-US" altLang="en-US" sz="2800" u="none"/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A8BE8B-C2A4-45B1-BF9A-16E7794A1BBD}" type="slidenum">
              <a:rPr lang="zh-TW" altLang="en-US" sz="1400" smtClean="0"/>
              <a:pPr/>
              <a:t>3</a:t>
            </a:fld>
            <a:endParaRPr lang="en-US" altLang="zh-TW" sz="140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50963" y="1504950"/>
            <a:ext cx="6702425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8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禮物  </a:t>
            </a:r>
            <a:r>
              <a:rPr lang="zh-CN" altLang="en-US" sz="8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礼物</a:t>
            </a:r>
            <a:endParaRPr lang="zh-TW" altLang="en-US" sz="88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719138" y="3689350"/>
            <a:ext cx="7519987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8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禮品店 </a:t>
            </a:r>
            <a:r>
              <a:rPr lang="zh-CN" altLang="en-US" sz="8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礼品店</a:t>
            </a:r>
            <a:endParaRPr lang="en-US" altLang="zh-TW" sz="88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31775"/>
            <a:ext cx="8243887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9371C8-65E6-4B61-B21B-61D5762C2DE6}" type="slidenum">
              <a:rPr lang="zh-TW" altLang="en-US" sz="1400" smtClean="0"/>
              <a:pPr/>
              <a:t>30</a:t>
            </a:fld>
            <a:endParaRPr lang="en-US" altLang="zh-TW" sz="1400" smtClean="0"/>
          </a:p>
        </p:txBody>
      </p:sp>
      <p:sp>
        <p:nvSpPr>
          <p:cNvPr id="67588" name="文本框 1"/>
          <p:cNvSpPr txBox="1">
            <a:spLocks noChangeArrowheads="1"/>
          </p:cNvSpPr>
          <p:nvPr/>
        </p:nvSpPr>
        <p:spPr bwMode="auto">
          <a:xfrm>
            <a:off x="723900" y="5227638"/>
            <a:ext cx="77501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如今，纸的成品很多，如：</a:t>
            </a:r>
            <a:r>
              <a:rPr lang="en-US" altLang="zh-CN" sz="3200" u="none">
                <a:solidFill>
                  <a:srgbClr val="0070C0"/>
                </a:solidFill>
              </a:rPr>
              <a:t>________</a:t>
            </a:r>
            <a:r>
              <a:rPr lang="zh-CN" altLang="en-US" sz="3200" u="none">
                <a:solidFill>
                  <a:srgbClr val="0070C0"/>
                </a:solidFill>
              </a:rPr>
              <a:t>等。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如今，紙的成品很多，如：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________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等。</a:t>
            </a:r>
            <a:r>
              <a:rPr lang="zh-TW" altLang="en-US" sz="1100" u="none">
                <a:solidFill>
                  <a:srgbClr val="C00000"/>
                </a:solidFill>
              </a:rPr>
              <a:t> </a:t>
            </a:r>
            <a:endParaRPr lang="zh-TW" altLang="en-US" sz="3200" u="none">
              <a:solidFill>
                <a:srgbClr val="C00000"/>
              </a:solidFill>
            </a:endParaRPr>
          </a:p>
          <a:p>
            <a:endParaRPr lang="en-US" altLang="en-US" sz="3200" u="none"/>
          </a:p>
        </p:txBody>
      </p:sp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04788"/>
            <a:ext cx="7459663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1CD7C7-D7A5-443D-A236-EFD5384DDC62}" type="slidenum">
              <a:rPr lang="zh-TW" altLang="en-US" sz="1400" smtClean="0"/>
              <a:pPr/>
              <a:t>31</a:t>
            </a:fld>
            <a:endParaRPr lang="en-US" altLang="zh-TW" sz="1400" smtClean="0"/>
          </a:p>
        </p:txBody>
      </p:sp>
      <p:sp>
        <p:nvSpPr>
          <p:cNvPr id="69636" name="文本框 1"/>
          <p:cNvSpPr txBox="1">
            <a:spLocks noChangeArrowheads="1"/>
          </p:cNvSpPr>
          <p:nvPr/>
        </p:nvSpPr>
        <p:spPr bwMode="auto">
          <a:xfrm>
            <a:off x="0" y="5441950"/>
            <a:ext cx="952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u="none">
                <a:solidFill>
                  <a:srgbClr val="0070C0"/>
                </a:solidFill>
              </a:rPr>
              <a:t>可是，一棵生长了二十几年的松树，只能</a:t>
            </a:r>
            <a:r>
              <a:rPr lang="en-US" altLang="zh-CN" sz="2400" u="none">
                <a:solidFill>
                  <a:srgbClr val="0070C0"/>
                </a:solidFill>
              </a:rPr>
              <a:t>________</a:t>
            </a:r>
            <a:r>
              <a:rPr lang="zh-CN" altLang="en-US" sz="2400" u="none">
                <a:solidFill>
                  <a:srgbClr val="0070C0"/>
                </a:solidFill>
              </a:rPr>
              <a:t>，因此</a:t>
            </a:r>
            <a:r>
              <a:rPr lang="en-US" altLang="zh-CN" sz="2400" u="none">
                <a:solidFill>
                  <a:srgbClr val="0070C0"/>
                </a:solidFill>
              </a:rPr>
              <a:t>______</a:t>
            </a:r>
            <a:r>
              <a:rPr lang="zh-CN" altLang="en-US" sz="2400" u="none">
                <a:solidFill>
                  <a:srgbClr val="0070C0"/>
                </a:solidFill>
              </a:rPr>
              <a:t>。</a:t>
            </a:r>
            <a:endParaRPr lang="en-US" altLang="zh-CN" sz="2400" u="none">
              <a:solidFill>
                <a:srgbClr val="0070C0"/>
              </a:solidFill>
            </a:endParaRPr>
          </a:p>
          <a:p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可是，一棵生長了二十幾年的松樹，只能</a:t>
            </a:r>
            <a:r>
              <a:rPr lang="en-US" altLang="zh-TW" sz="2400" u="none">
                <a:solidFill>
                  <a:srgbClr val="C00000"/>
                </a:solidFill>
                <a:latin typeface="inherit"/>
              </a:rPr>
              <a:t>________</a:t>
            </a:r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，因此</a:t>
            </a:r>
            <a:r>
              <a:rPr lang="en-US" altLang="zh-TW" sz="2400" u="none">
                <a:solidFill>
                  <a:srgbClr val="C00000"/>
                </a:solidFill>
                <a:latin typeface="inherit"/>
              </a:rPr>
              <a:t>_______</a:t>
            </a:r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1000" u="none">
                <a:solidFill>
                  <a:srgbClr val="C00000"/>
                </a:solidFill>
              </a:rPr>
              <a:t> </a:t>
            </a:r>
            <a:endParaRPr lang="zh-TW" altLang="en-US" sz="2400" u="none">
              <a:solidFill>
                <a:srgbClr val="C00000"/>
              </a:solidFill>
            </a:endParaRPr>
          </a:p>
          <a:p>
            <a:endParaRPr lang="en-US" altLang="en-US" sz="2400" u="none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54000"/>
            <a:ext cx="788193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D576DB-1539-411C-8D87-2A8A0CD23811}" type="slidenum">
              <a:rPr lang="zh-TW" altLang="en-US" sz="1400" smtClean="0"/>
              <a:pPr/>
              <a:t>32</a:t>
            </a:fld>
            <a:endParaRPr lang="en-US" altLang="zh-TW" sz="1400" smtClean="0"/>
          </a:p>
        </p:txBody>
      </p:sp>
      <p:sp>
        <p:nvSpPr>
          <p:cNvPr id="71684" name="文本框 1"/>
          <p:cNvSpPr txBox="1">
            <a:spLocks noChangeArrowheads="1"/>
          </p:cNvSpPr>
          <p:nvPr/>
        </p:nvSpPr>
        <p:spPr bwMode="auto">
          <a:xfrm>
            <a:off x="0" y="5346700"/>
            <a:ext cx="9701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造纸公司为了</a:t>
            </a:r>
            <a:r>
              <a:rPr lang="en-US" altLang="zh-CN" sz="3200" u="none">
                <a:solidFill>
                  <a:srgbClr val="0070C0"/>
                </a:solidFill>
              </a:rPr>
              <a:t>________,</a:t>
            </a:r>
            <a:r>
              <a:rPr lang="zh-CN" altLang="en-US" sz="3200" u="none">
                <a:solidFill>
                  <a:srgbClr val="0070C0"/>
                </a:solidFill>
              </a:rPr>
              <a:t>常常</a:t>
            </a:r>
            <a:r>
              <a:rPr lang="en-US" altLang="zh-CN" sz="3200" u="none">
                <a:solidFill>
                  <a:srgbClr val="0070C0"/>
                </a:solidFill>
              </a:rPr>
              <a:t>______</a:t>
            </a:r>
            <a:r>
              <a:rPr lang="zh-CN" altLang="en-US" sz="3200" u="none">
                <a:solidFill>
                  <a:srgbClr val="0070C0"/>
                </a:solidFill>
              </a:rPr>
              <a:t>，这些</a:t>
            </a:r>
            <a:r>
              <a:rPr lang="en-US" altLang="zh-CN" sz="3200" u="none">
                <a:solidFill>
                  <a:srgbClr val="0070C0"/>
                </a:solidFill>
              </a:rPr>
              <a:t>_____</a:t>
            </a:r>
            <a:r>
              <a:rPr lang="zh-CN" altLang="en-US" sz="3200" u="none">
                <a:solidFill>
                  <a:srgbClr val="0070C0"/>
                </a:solidFill>
              </a:rPr>
              <a:t>。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造紙公司為了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________,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常常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______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，這些</a:t>
            </a:r>
            <a:r>
              <a:rPr lang="en-US" altLang="zh-TW" sz="3200" u="none">
                <a:solidFill>
                  <a:srgbClr val="C00000"/>
                </a:solidFill>
                <a:latin typeface="inherit"/>
              </a:rPr>
              <a:t>_____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1100" u="none">
                <a:solidFill>
                  <a:srgbClr val="C00000"/>
                </a:solidFill>
              </a:rPr>
              <a:t> </a:t>
            </a:r>
            <a:endParaRPr lang="zh-TW" altLang="en-US" sz="3200" u="none">
              <a:solidFill>
                <a:srgbClr val="C00000"/>
              </a:solidFill>
            </a:endParaRPr>
          </a:p>
          <a:p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73050"/>
            <a:ext cx="8137525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4961F1-1D08-420D-B92B-2BF8A12AC154}" type="slidenum">
              <a:rPr lang="zh-TW" altLang="en-US" sz="1400" smtClean="0"/>
              <a:pPr/>
              <a:t>33</a:t>
            </a:fld>
            <a:endParaRPr lang="en-US" altLang="zh-TW" sz="1400" smtClean="0"/>
          </a:p>
        </p:txBody>
      </p:sp>
      <p:sp>
        <p:nvSpPr>
          <p:cNvPr id="2" name="文本框 1"/>
          <p:cNvSpPr txBox="1"/>
          <p:nvPr/>
        </p:nvSpPr>
        <p:spPr>
          <a:xfrm>
            <a:off x="0" y="5440363"/>
            <a:ext cx="945356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u="none" dirty="0">
                <a:solidFill>
                  <a:srgbClr val="0070C0"/>
                </a:solidFill>
              </a:rPr>
              <a:t>我们要爱护</a:t>
            </a:r>
            <a:r>
              <a:rPr lang="en-US" altLang="zh-CN" sz="2800" u="none" dirty="0">
                <a:solidFill>
                  <a:srgbClr val="0070C0"/>
                </a:solidFill>
              </a:rPr>
              <a:t>_______</a:t>
            </a:r>
            <a:r>
              <a:rPr lang="zh-CN" altLang="en-US" sz="2800" u="none" dirty="0">
                <a:solidFill>
                  <a:srgbClr val="0070C0"/>
                </a:solidFill>
              </a:rPr>
              <a:t>，最容易和最有效的方法是</a:t>
            </a:r>
            <a:r>
              <a:rPr lang="en-US" altLang="zh-CN" sz="2800" u="none" dirty="0">
                <a:solidFill>
                  <a:srgbClr val="0070C0"/>
                </a:solidFill>
              </a:rPr>
              <a:t>_______</a:t>
            </a:r>
            <a:r>
              <a:rPr lang="zh-CN" altLang="en-US" sz="2800" u="none" dirty="0">
                <a:solidFill>
                  <a:srgbClr val="0070C0"/>
                </a:solidFill>
              </a:rPr>
              <a:t>。</a:t>
            </a:r>
            <a:endParaRPr lang="en-US" altLang="zh-CN" sz="2800" u="none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我們要愛護</a:t>
            </a:r>
            <a:r>
              <a:rPr lang="en-US" altLang="zh-TW" sz="2800" u="none" dirty="0">
                <a:solidFill>
                  <a:srgbClr val="C00000"/>
                </a:solidFill>
                <a:latin typeface="inherit"/>
              </a:rPr>
              <a:t>_______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， 最容易和最有效的方法是</a:t>
            </a:r>
            <a:r>
              <a:rPr lang="en-US" altLang="zh-TW" sz="2800" u="none" dirty="0">
                <a:solidFill>
                  <a:srgbClr val="C00000"/>
                </a:solidFill>
                <a:latin typeface="inherit"/>
              </a:rPr>
              <a:t>_______</a:t>
            </a:r>
            <a:r>
              <a:rPr lang="zh-TW" altLang="en-US" sz="2800" u="none" dirty="0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1050" u="none" dirty="0">
                <a:solidFill>
                  <a:srgbClr val="C00000"/>
                </a:solidFill>
              </a:rPr>
              <a:t> </a:t>
            </a:r>
            <a:endParaRPr lang="zh-TW" altLang="en-US" sz="2800" u="none" dirty="0">
              <a:solidFill>
                <a:srgbClr val="C00000"/>
              </a:solidFill>
            </a:endParaRPr>
          </a:p>
          <a:p>
            <a:pPr>
              <a:defRPr/>
            </a:pPr>
            <a:endParaRPr lang="en-US" sz="2800" u="none" dirty="0"/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loud Callout 3"/>
          <p:cNvSpPr>
            <a:spLocks noChangeArrowheads="1"/>
          </p:cNvSpPr>
          <p:nvPr/>
        </p:nvSpPr>
        <p:spPr bwMode="auto">
          <a:xfrm>
            <a:off x="2208213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2635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講解本週作業</a:t>
            </a:r>
            <a:endParaRPr lang="en-US" altLang="en-US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88963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440238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62475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9C1C6B-AF75-45BF-8173-13DFF0F137EB}" type="slidenum">
              <a:rPr lang="zh-TW" altLang="en-US" sz="1400" smtClean="0"/>
              <a:pPr/>
              <a:t>34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D59CBD-252A-4A61-A64B-C012D56DAD1D}" type="slidenum">
              <a:rPr lang="zh-TW" altLang="en-US" sz="1400" smtClean="0"/>
              <a:pPr/>
              <a:t>4</a:t>
            </a:fld>
            <a:endParaRPr lang="en-US" altLang="zh-TW" sz="140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95400" y="1066800"/>
            <a:ext cx="66214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準時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准时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295400" y="3270250"/>
            <a:ext cx="67437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準備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准备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B8029C-264F-4B36-B2A2-1FE165F9A6AC}" type="slidenum">
              <a:rPr lang="zh-TW" altLang="en-US" sz="1400" smtClean="0"/>
              <a:pPr/>
              <a:t>5</a:t>
            </a:fld>
            <a:endParaRPr lang="en-US" altLang="zh-TW" sz="140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4825" y="1049338"/>
            <a:ext cx="81867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第一冊</a:t>
            </a:r>
            <a:r>
              <a:rPr lang="zh-TW" altLang="en-US" sz="9600" u="none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第一册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425575" y="3175000"/>
            <a:ext cx="6340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手冊</a:t>
            </a:r>
            <a:r>
              <a:rPr lang="zh-TW" altLang="en-US" sz="9600" u="none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手册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C9C6E7-DFB7-4918-9F59-7615D22FC823}" type="slidenum">
              <a:rPr lang="zh-TW" altLang="en-US" sz="1400" smtClean="0"/>
              <a:pPr/>
              <a:t>6</a:t>
            </a:fld>
            <a:endParaRPr lang="en-US" altLang="zh-TW" sz="140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93850" y="1246188"/>
            <a:ext cx="57245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禮券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礼券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93850" y="3241675"/>
            <a:ext cx="57245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獎券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奖券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4A9109-4315-432E-A6F2-B820E1EAA68F}" type="slidenum">
              <a:rPr lang="zh-TW" altLang="en-US" sz="1400" smtClean="0"/>
              <a:pPr/>
              <a:t>7</a:t>
            </a:fld>
            <a:endParaRPr lang="en-US" altLang="zh-TW" sz="140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66825" y="1427163"/>
            <a:ext cx="64738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超級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超级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266825" y="3436938"/>
            <a:ext cx="634047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超過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超过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24B2B7-9386-4F60-96BF-6C4B1F08D35B}" type="slidenum">
              <a:rPr lang="zh-TW" altLang="en-US" sz="1400" smtClean="0"/>
              <a:pPr/>
              <a:t>8</a:t>
            </a:fld>
            <a:endParaRPr lang="en-US" altLang="zh-TW" sz="140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25475" y="1600200"/>
            <a:ext cx="81883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五年級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五年级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96988" y="3703638"/>
            <a:ext cx="69548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高級 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高级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669ADC-4C32-4FC3-B838-D564D216E5C2}" type="slidenum">
              <a:rPr lang="zh-TW" altLang="en-US" sz="1400" smtClean="0"/>
              <a:pPr/>
              <a:t>9</a:t>
            </a:fld>
            <a:endParaRPr lang="en-US" altLang="zh-TW" sz="1400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16063" y="1373188"/>
            <a:ext cx="63404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造紙  </a:t>
            </a:r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造纸</a:t>
            </a:r>
            <a:endParaRPr lang="en-US" altLang="zh-TW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63913" y="3689350"/>
            <a:ext cx="2646362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</a:rPr>
              <a:t>造句</a:t>
            </a:r>
            <a:endParaRPr lang="en-US" altLang="zh-TW" sz="9600" u="none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3981</TotalTime>
  <Words>639</Words>
  <Application>Microsoft Office PowerPoint</Application>
  <PresentationFormat>全屏显示(4:3)</PresentationFormat>
  <Paragraphs>132</Paragraphs>
  <Slides>34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DFKai-SB</vt:lpstr>
      <vt:lpstr>新細明體</vt:lpstr>
      <vt:lpstr>仿宋</vt:lpstr>
      <vt:lpstr>宋体</vt:lpstr>
      <vt:lpstr>Arial</vt:lpstr>
      <vt:lpstr>Calibri</vt:lpstr>
      <vt:lpstr>Calibri Light</vt:lpstr>
      <vt:lpstr>inherit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Yali</dc:creator>
  <cp:lastModifiedBy>ZHX</cp:lastModifiedBy>
  <cp:revision>319</cp:revision>
  <dcterms:created xsi:type="dcterms:W3CDTF">2005-03-08T17:01:08Z</dcterms:created>
  <dcterms:modified xsi:type="dcterms:W3CDTF">2022-05-19T00:27:06Z</dcterms:modified>
</cp:coreProperties>
</file>